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01" name="Shape 101"/>
          <p:cNvSpPr/>
          <p:nvPr>
            <p:ph type="sldImg"/>
          </p:nvPr>
        </p:nvSpPr>
        <p:spPr>
          <a:xfrm>
            <a:off x="1143000" y="685800"/>
            <a:ext cx="4572000" cy="3429000"/>
          </a:xfrm>
          <a:prstGeom prst="rect">
            <a:avLst/>
          </a:prstGeom>
        </p:spPr>
        <p:txBody>
          <a:bodyPr/>
          <a:lstStyle/>
          <a:p>
            <a:pPr/>
          </a:p>
        </p:txBody>
      </p:sp>
      <p:sp>
        <p:nvSpPr>
          <p:cNvPr id="102" name="Shape 10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a:latin typeface="+mj-lt"/>
        <a:ea typeface="+mj-ea"/>
        <a:cs typeface="+mj-cs"/>
        <a:sym typeface="Helvetica Neue"/>
      </a:defRPr>
    </a:lvl1pPr>
    <a:lvl2pPr indent="228600" latinLnBrk="0">
      <a:defRPr>
        <a:latin typeface="+mj-lt"/>
        <a:ea typeface="+mj-ea"/>
        <a:cs typeface="+mj-cs"/>
        <a:sym typeface="Helvetica Neue"/>
      </a:defRPr>
    </a:lvl2pPr>
    <a:lvl3pPr indent="457200" latinLnBrk="0">
      <a:defRPr>
        <a:latin typeface="+mj-lt"/>
        <a:ea typeface="+mj-ea"/>
        <a:cs typeface="+mj-cs"/>
        <a:sym typeface="Helvetica Neue"/>
      </a:defRPr>
    </a:lvl3pPr>
    <a:lvl4pPr indent="685800" latinLnBrk="0">
      <a:defRPr>
        <a:latin typeface="+mj-lt"/>
        <a:ea typeface="+mj-ea"/>
        <a:cs typeface="+mj-cs"/>
        <a:sym typeface="Helvetica Neue"/>
      </a:defRPr>
    </a:lvl4pPr>
    <a:lvl5pPr indent="914400" latinLnBrk="0">
      <a:defRPr>
        <a:latin typeface="+mj-lt"/>
        <a:ea typeface="+mj-ea"/>
        <a:cs typeface="+mj-cs"/>
        <a:sym typeface="Helvetica Neue"/>
      </a:defRPr>
    </a:lvl5pPr>
    <a:lvl6pPr indent="1143000" latinLnBrk="0">
      <a:defRPr>
        <a:latin typeface="+mj-lt"/>
        <a:ea typeface="+mj-ea"/>
        <a:cs typeface="+mj-cs"/>
        <a:sym typeface="Helvetica Neue"/>
      </a:defRPr>
    </a:lvl6pPr>
    <a:lvl7pPr indent="1371600" latinLnBrk="0">
      <a:defRPr>
        <a:latin typeface="+mj-lt"/>
        <a:ea typeface="+mj-ea"/>
        <a:cs typeface="+mj-cs"/>
        <a:sym typeface="Helvetica Neue"/>
      </a:defRPr>
    </a:lvl7pPr>
    <a:lvl8pPr indent="1600200" latinLnBrk="0">
      <a:defRPr>
        <a:latin typeface="+mj-lt"/>
        <a:ea typeface="+mj-ea"/>
        <a:cs typeface="+mj-cs"/>
        <a:sym typeface="Helvetica Neue"/>
      </a:defRPr>
    </a:lvl8pPr>
    <a:lvl9pPr indent="1828800" latinLnBrk="0">
      <a:defRPr>
        <a:latin typeface="+mj-lt"/>
        <a:ea typeface="+mj-ea"/>
        <a:cs typeface="+mj-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1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91" name="Rectangle"/>
          <p:cNvSpPr/>
          <p:nvPr/>
        </p:nvSpPr>
        <p:spPr>
          <a:xfrm>
            <a:off x="0" y="0"/>
            <a:ext cx="2457450" cy="3771900"/>
          </a:xfrm>
          <a:prstGeom prst="rect">
            <a:avLst/>
          </a:prstGeom>
          <a:solidFill>
            <a:srgbClr val="771DFC">
              <a:alpha val="34901"/>
            </a:srgbClr>
          </a:solidFill>
          <a:ln w="12700">
            <a:miter lim="400000"/>
          </a:ln>
        </p:spPr>
        <p:txBody>
          <a:bodyPr lIns="45719" rIns="45719" anchor="ctr"/>
          <a:lstStyle/>
          <a:p>
            <a:pPr algn="ctr">
              <a:defRPr>
                <a:solidFill>
                  <a:srgbClr val="FFFFFF"/>
                </a:solidFill>
              </a:defRPr>
            </a:pPr>
          </a:p>
        </p:txBody>
      </p:sp>
      <p:sp>
        <p:nvSpPr>
          <p:cNvPr id="92" name="Rectangle"/>
          <p:cNvSpPr/>
          <p:nvPr/>
        </p:nvSpPr>
        <p:spPr>
          <a:xfrm>
            <a:off x="0" y="3924300"/>
            <a:ext cx="2457450" cy="2933700"/>
          </a:xfrm>
          <a:prstGeom prst="rect">
            <a:avLst/>
          </a:prstGeom>
          <a:solidFill>
            <a:srgbClr val="771DFC">
              <a:alpha val="34901"/>
            </a:srgbClr>
          </a:solidFill>
          <a:ln w="12700">
            <a:miter lim="400000"/>
          </a:ln>
        </p:spPr>
        <p:txBody>
          <a:bodyPr lIns="45719" rIns="45719" anchor="ctr"/>
          <a:lstStyle/>
          <a:p>
            <a:pPr algn="ctr">
              <a:defRPr>
                <a:solidFill>
                  <a:srgbClr val="FFFFFF"/>
                </a:solidFill>
              </a:defRPr>
            </a:pPr>
          </a:p>
        </p:txBody>
      </p:sp>
      <p:sp>
        <p:nvSpPr>
          <p:cNvPr id="93" name="Rectangle"/>
          <p:cNvSpPr/>
          <p:nvPr/>
        </p:nvSpPr>
        <p:spPr>
          <a:xfrm>
            <a:off x="2614612" y="2744787"/>
            <a:ext cx="2457451" cy="4113213"/>
          </a:xfrm>
          <a:prstGeom prst="rect">
            <a:avLst/>
          </a:prstGeom>
          <a:solidFill>
            <a:srgbClr val="771DFC">
              <a:alpha val="34901"/>
            </a:srgbClr>
          </a:solidFill>
          <a:ln w="12700">
            <a:miter lim="400000"/>
          </a:ln>
        </p:spPr>
        <p:txBody>
          <a:bodyPr lIns="45719" rIns="45719" anchor="ctr"/>
          <a:lstStyle/>
          <a:p>
            <a:pPr algn="ctr">
              <a:defRPr>
                <a:solidFill>
                  <a:srgbClr val="FFFFFF"/>
                </a:solidFill>
              </a:defRPr>
            </a:pPr>
          </a:p>
        </p:txBody>
      </p:sp>
      <p:sp>
        <p:nvSpPr>
          <p:cNvPr id="94" name="Rectangle"/>
          <p:cNvSpPr/>
          <p:nvPr/>
        </p:nvSpPr>
        <p:spPr>
          <a:xfrm>
            <a:off x="2614612" y="0"/>
            <a:ext cx="2457451" cy="2582863"/>
          </a:xfrm>
          <a:prstGeom prst="rect">
            <a:avLst/>
          </a:prstGeom>
          <a:solidFill>
            <a:srgbClr val="771DFC">
              <a:alpha val="34901"/>
            </a:srgbClr>
          </a:solidFill>
          <a:ln w="12700">
            <a:miter lim="400000"/>
          </a:ln>
        </p:spPr>
        <p:txBody>
          <a:bodyPr lIns="45719" rIns="45719" anchor="ctr"/>
          <a:lstStyle/>
          <a:p>
            <a:pPr algn="ctr">
              <a:defRPr>
                <a:solidFill>
                  <a:srgbClr val="FFFFFF"/>
                </a:solidFill>
              </a:defRPr>
            </a:pP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19" name="Rectangle"/>
          <p:cNvSpPr/>
          <p:nvPr/>
        </p:nvSpPr>
        <p:spPr>
          <a:xfrm>
            <a:off x="0" y="0"/>
            <a:ext cx="12192000" cy="6858000"/>
          </a:xfrm>
          <a:prstGeom prst="rect">
            <a:avLst/>
          </a:prstGeom>
          <a:solidFill>
            <a:srgbClr val="05082F"/>
          </a:solidFill>
          <a:ln w="12700">
            <a:miter lim="400000"/>
          </a:ln>
        </p:spPr>
        <p:txBody>
          <a:bodyPr lIns="45719" rIns="45719" anchor="ctr"/>
          <a:lstStyle/>
          <a:p>
            <a:pPr algn="ctr">
              <a:defRPr>
                <a:solidFill>
                  <a:srgbClr val="0D0D0D"/>
                </a:solidFill>
              </a:defRPr>
            </a:pPr>
          </a:p>
        </p:txBody>
      </p:sp>
      <p:sp>
        <p:nvSpPr>
          <p:cNvPr id="2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29" name="Group"/>
          <p:cNvGrpSpPr/>
          <p:nvPr/>
        </p:nvGrpSpPr>
        <p:grpSpPr>
          <a:xfrm>
            <a:off x="-66298" y="-12959"/>
            <a:ext cx="12197094" cy="6718009"/>
            <a:chOff x="0" y="0"/>
            <a:chExt cx="12197092" cy="6718008"/>
          </a:xfrm>
        </p:grpSpPr>
        <p:pic>
          <p:nvPicPr>
            <p:cNvPr id="27" name="image.png" descr="image.png"/>
            <p:cNvPicPr>
              <a:picLocks noChangeAspect="1"/>
            </p:cNvPicPr>
            <p:nvPr/>
          </p:nvPicPr>
          <p:blipFill>
            <a:blip r:embed="rId2">
              <a:extLst/>
            </a:blip>
            <a:stretch>
              <a:fillRect/>
            </a:stretch>
          </p:blipFill>
          <p:spPr>
            <a:xfrm>
              <a:off x="6607519" y="0"/>
              <a:ext cx="5589574" cy="5468289"/>
            </a:xfrm>
            <a:prstGeom prst="rect">
              <a:avLst/>
            </a:prstGeom>
            <a:ln w="12700" cap="flat">
              <a:noFill/>
              <a:miter lim="400000"/>
            </a:ln>
            <a:effectLst/>
          </p:spPr>
        </p:pic>
        <p:pic>
          <p:nvPicPr>
            <p:cNvPr id="28" name="image.png" descr="image.png"/>
            <p:cNvPicPr>
              <a:picLocks noChangeAspect="1"/>
            </p:cNvPicPr>
            <p:nvPr/>
          </p:nvPicPr>
          <p:blipFill>
            <a:blip r:embed="rId3">
              <a:extLst/>
            </a:blip>
            <a:stretch>
              <a:fillRect/>
            </a:stretch>
          </p:blipFill>
          <p:spPr>
            <a:xfrm>
              <a:off x="0" y="4755033"/>
              <a:ext cx="5687100" cy="1962976"/>
            </a:xfrm>
            <a:prstGeom prst="rect">
              <a:avLst/>
            </a:prstGeom>
            <a:ln w="12700" cap="flat">
              <a:noFill/>
              <a:miter lim="400000"/>
            </a:ln>
            <a:effectLst/>
          </p:spPr>
        </p:pic>
      </p:grpSp>
      <p:sp>
        <p:nvSpPr>
          <p:cNvPr id="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39" name="Group"/>
          <p:cNvGrpSpPr/>
          <p:nvPr/>
        </p:nvGrpSpPr>
        <p:grpSpPr>
          <a:xfrm>
            <a:off x="732193" y="157823"/>
            <a:ext cx="11721731" cy="6504642"/>
            <a:chOff x="0" y="0"/>
            <a:chExt cx="11721729" cy="6504641"/>
          </a:xfrm>
        </p:grpSpPr>
        <p:pic>
          <p:nvPicPr>
            <p:cNvPr id="37" name="image.png" descr="image.png"/>
            <p:cNvPicPr>
              <a:picLocks noChangeAspect="1"/>
            </p:cNvPicPr>
            <p:nvPr/>
          </p:nvPicPr>
          <p:blipFill>
            <a:blip r:embed="rId2">
              <a:extLst/>
            </a:blip>
            <a:stretch>
              <a:fillRect/>
            </a:stretch>
          </p:blipFill>
          <p:spPr>
            <a:xfrm>
              <a:off x="0" y="0"/>
              <a:ext cx="4656961" cy="6504642"/>
            </a:xfrm>
            <a:prstGeom prst="rect">
              <a:avLst/>
            </a:prstGeom>
            <a:ln w="12700" cap="flat">
              <a:noFill/>
              <a:miter lim="400000"/>
            </a:ln>
            <a:effectLst/>
          </p:spPr>
        </p:pic>
        <p:pic>
          <p:nvPicPr>
            <p:cNvPr id="38" name="image.png" descr="image.png"/>
            <p:cNvPicPr>
              <a:picLocks noChangeAspect="1"/>
            </p:cNvPicPr>
            <p:nvPr/>
          </p:nvPicPr>
          <p:blipFill>
            <a:blip r:embed="rId3">
              <a:extLst/>
            </a:blip>
            <a:stretch>
              <a:fillRect/>
            </a:stretch>
          </p:blipFill>
          <p:spPr>
            <a:xfrm>
              <a:off x="6613701" y="475316"/>
              <a:ext cx="5108029" cy="3151734"/>
            </a:xfrm>
            <a:prstGeom prst="rect">
              <a:avLst/>
            </a:prstGeom>
            <a:ln w="12700" cap="flat">
              <a:noFill/>
              <a:miter lim="400000"/>
            </a:ln>
            <a:effectLst/>
          </p:spPr>
        </p:pic>
      </p:gr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47" name="Rounded Rectangle"/>
          <p:cNvSpPr/>
          <p:nvPr/>
        </p:nvSpPr>
        <p:spPr>
          <a:xfrm>
            <a:off x="819150" y="1392237"/>
            <a:ext cx="3998913" cy="4073526"/>
          </a:xfrm>
          <a:prstGeom prst="roundRect">
            <a:avLst>
              <a:gd name="adj" fmla="val 8199"/>
            </a:avLst>
          </a:prstGeom>
          <a:solidFill>
            <a:srgbClr val="7B11FF">
              <a:alpha val="0"/>
            </a:srgbClr>
          </a:solidFill>
          <a:ln w="22225">
            <a:solidFill>
              <a:srgbClr val="7B11FF">
                <a:alpha val="19999"/>
              </a:srgbClr>
            </a:solidFill>
            <a:miter/>
          </a:ln>
        </p:spPr>
        <p:txBody>
          <a:bodyPr lIns="45719" rIns="45719" anchor="ctr"/>
          <a:lstStyle/>
          <a:p>
            <a:pPr algn="ctr">
              <a:defRPr>
                <a:solidFill>
                  <a:srgbClr val="FFFFFF"/>
                </a:solidFill>
              </a:defRPr>
            </a:pPr>
          </a:p>
        </p:txBody>
      </p:sp>
      <p:sp>
        <p:nvSpPr>
          <p:cNvPr id="4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pic>
        <p:nvPicPr>
          <p:cNvPr id="55" name="image.png" descr="image.png"/>
          <p:cNvPicPr>
            <a:picLocks noChangeAspect="1"/>
          </p:cNvPicPr>
          <p:nvPr/>
        </p:nvPicPr>
        <p:blipFill>
          <a:blip r:embed="rId2">
            <a:extLst/>
          </a:blip>
          <a:stretch>
            <a:fillRect/>
          </a:stretch>
        </p:blipFill>
        <p:spPr>
          <a:xfrm>
            <a:off x="1914525" y="-49213"/>
            <a:ext cx="10410825" cy="7199313"/>
          </a:xfrm>
          <a:prstGeom prst="rect">
            <a:avLst/>
          </a:prstGeom>
          <a:ln w="12700">
            <a:miter lim="400000"/>
          </a:ln>
        </p:spPr>
      </p:pic>
      <p:pic>
        <p:nvPicPr>
          <p:cNvPr id="56" name="image.png" descr="image.png"/>
          <p:cNvPicPr>
            <a:picLocks noChangeAspect="1"/>
          </p:cNvPicPr>
          <p:nvPr/>
        </p:nvPicPr>
        <p:blipFill>
          <a:blip r:embed="rId3">
            <a:extLst/>
          </a:blip>
          <a:stretch>
            <a:fillRect/>
          </a:stretch>
        </p:blipFill>
        <p:spPr>
          <a:xfrm>
            <a:off x="7212012" y="798512"/>
            <a:ext cx="3565526" cy="2640013"/>
          </a:xfrm>
          <a:prstGeom prst="rect">
            <a:avLst/>
          </a:prstGeom>
          <a:ln w="12700">
            <a:miter lim="400000"/>
          </a:ln>
        </p:spPr>
      </p:pic>
      <p:pic>
        <p:nvPicPr>
          <p:cNvPr id="57" name="image.png" descr="image.png"/>
          <p:cNvPicPr>
            <a:picLocks noChangeAspect="1"/>
          </p:cNvPicPr>
          <p:nvPr/>
        </p:nvPicPr>
        <p:blipFill>
          <a:blip r:embed="rId4">
            <a:extLst/>
          </a:blip>
          <a:stretch>
            <a:fillRect/>
          </a:stretch>
        </p:blipFill>
        <p:spPr>
          <a:xfrm>
            <a:off x="6199187" y="4048125"/>
            <a:ext cx="2822576" cy="2084388"/>
          </a:xfrm>
          <a:prstGeom prst="rect">
            <a:avLst/>
          </a:prstGeom>
          <a:ln w="12700">
            <a:miter lim="400000"/>
          </a:ln>
        </p:spPr>
      </p:pic>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pic>
        <p:nvPicPr>
          <p:cNvPr id="65" name="image.png" descr="image.png"/>
          <p:cNvPicPr>
            <a:picLocks noChangeAspect="1"/>
          </p:cNvPicPr>
          <p:nvPr/>
        </p:nvPicPr>
        <p:blipFill>
          <a:blip r:embed="rId2">
            <a:extLst/>
          </a:blip>
          <a:stretch>
            <a:fillRect/>
          </a:stretch>
        </p:blipFill>
        <p:spPr>
          <a:xfrm>
            <a:off x="49212" y="188912"/>
            <a:ext cx="566738" cy="261938"/>
          </a:xfrm>
          <a:prstGeom prst="rect">
            <a:avLst/>
          </a:prstGeom>
          <a:ln w="12700">
            <a:miter lim="400000"/>
          </a:ln>
        </p:spPr>
      </p:pic>
      <p:pic>
        <p:nvPicPr>
          <p:cNvPr id="66" name="image.png" descr="image.png"/>
          <p:cNvPicPr>
            <a:picLocks noChangeAspect="1"/>
          </p:cNvPicPr>
          <p:nvPr/>
        </p:nvPicPr>
        <p:blipFill>
          <a:blip r:embed="rId3">
            <a:extLst/>
          </a:blip>
          <a:stretch>
            <a:fillRect/>
          </a:stretch>
        </p:blipFill>
        <p:spPr>
          <a:xfrm>
            <a:off x="731837" y="-23813"/>
            <a:ext cx="122238" cy="6443663"/>
          </a:xfrm>
          <a:prstGeom prst="rect">
            <a:avLst/>
          </a:prstGeom>
          <a:ln w="12700">
            <a:miter lim="400000"/>
          </a:ln>
        </p:spPr>
      </p:pic>
      <p:sp>
        <p:nvSpPr>
          <p:cNvPr id="6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74" name="Shape"/>
          <p:cNvSpPr/>
          <p:nvPr/>
        </p:nvSpPr>
        <p:spPr>
          <a:xfrm>
            <a:off x="5295900" y="0"/>
            <a:ext cx="6896100" cy="6858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cubicBezTo>
                  <a:pt x="21587" y="7167"/>
                  <a:pt x="21573" y="14373"/>
                  <a:pt x="21560" y="21540"/>
                </a:cubicBezTo>
                <a:lnTo>
                  <a:pt x="4328" y="21600"/>
                </a:lnTo>
                <a:lnTo>
                  <a:pt x="0" y="0"/>
                </a:lnTo>
                <a:close/>
              </a:path>
            </a:pathLst>
          </a:custGeom>
          <a:gradFill>
            <a:gsLst>
              <a:gs pos="0">
                <a:srgbClr val="588AE2"/>
              </a:gs>
              <a:gs pos="52000">
                <a:srgbClr val="771DFC"/>
              </a:gs>
              <a:gs pos="100000">
                <a:srgbClr val="E86EF5"/>
              </a:gs>
            </a:gsLst>
            <a:lin ang="2700000"/>
          </a:gradFill>
          <a:ln w="12700">
            <a:miter lim="400000"/>
          </a:ln>
        </p:spPr>
        <p:txBody>
          <a:bodyPr lIns="45719" rIns="45719" anchor="ctr"/>
          <a:lstStyle/>
          <a:p>
            <a:pPr/>
          </a:p>
        </p:txBody>
      </p:sp>
      <p:pic>
        <p:nvPicPr>
          <p:cNvPr id="75" name="image.png" descr="image.png"/>
          <p:cNvPicPr>
            <a:picLocks noChangeAspect="1"/>
          </p:cNvPicPr>
          <p:nvPr/>
        </p:nvPicPr>
        <p:blipFill>
          <a:blip r:embed="rId2">
            <a:extLst/>
          </a:blip>
          <a:stretch>
            <a:fillRect/>
          </a:stretch>
        </p:blipFill>
        <p:spPr>
          <a:xfrm>
            <a:off x="1096962" y="1073150"/>
            <a:ext cx="10004426" cy="5151438"/>
          </a:xfrm>
          <a:prstGeom prst="rect">
            <a:avLst/>
          </a:prstGeom>
          <a:ln w="12700">
            <a:miter lim="400000"/>
          </a:ln>
        </p:spPr>
      </p:pic>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pic>
        <p:nvPicPr>
          <p:cNvPr id="83" name="image.png" descr="image.png"/>
          <p:cNvPicPr>
            <a:picLocks noChangeAspect="1"/>
          </p:cNvPicPr>
          <p:nvPr/>
        </p:nvPicPr>
        <p:blipFill>
          <a:blip r:embed="rId2">
            <a:extLst/>
          </a:blip>
          <a:stretch>
            <a:fillRect/>
          </a:stretch>
        </p:blipFill>
        <p:spPr>
          <a:xfrm>
            <a:off x="-201613" y="-36513"/>
            <a:ext cx="6407151" cy="7272338"/>
          </a:xfrm>
          <a:prstGeom prst="rect">
            <a:avLst/>
          </a:prstGeom>
          <a:ln w="12700">
            <a:miter lim="400000"/>
          </a:ln>
        </p:spPr>
      </p:pic>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Rectangle"/>
          <p:cNvSpPr/>
          <p:nvPr/>
        </p:nvSpPr>
        <p:spPr>
          <a:xfrm>
            <a:off x="0" y="0"/>
            <a:ext cx="12192000" cy="6858000"/>
          </a:xfrm>
          <a:prstGeom prst="rect">
            <a:avLst/>
          </a:prstGeom>
          <a:solidFill>
            <a:srgbClr val="05082F"/>
          </a:solidFill>
          <a:ln w="12700">
            <a:miter lim="400000"/>
          </a:ln>
        </p:spPr>
        <p:txBody>
          <a:bodyPr lIns="45719" rIns="45719" anchor="ctr"/>
          <a:lstStyle/>
          <a:p>
            <a:pPr algn="ctr">
              <a:defRPr>
                <a:solidFill>
                  <a:srgbClr val="0D0D0D"/>
                </a:solidFill>
              </a:defRPr>
            </a:pPr>
          </a:p>
        </p:txBody>
      </p:sp>
      <p:sp>
        <p:nvSpPr>
          <p:cNvPr id="3" name="Title Text"/>
          <p:cNvSpPr txBox="1"/>
          <p:nvPr>
            <p:ph type="title"/>
          </p:nvPr>
        </p:nvSpPr>
        <p:spPr>
          <a:xfrm>
            <a:off x="609600" y="92074"/>
            <a:ext cx="10972800" cy="1508126"/>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pPr/>
            <a:r>
              <a:t>Title Text</a:t>
            </a:r>
          </a:p>
        </p:txBody>
      </p:sp>
      <p:sp>
        <p:nvSpPr>
          <p:cNvPr id="4" name="Body Level One…"/>
          <p:cNvSpPr txBox="1"/>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Body Level One</a:t>
            </a:r>
          </a:p>
          <a:p>
            <a:pPr lvl="1"/>
            <a:r>
              <a:t>Body Level Two</a:t>
            </a:r>
          </a:p>
          <a:p>
            <a:pPr lvl="2"/>
            <a:r>
              <a:t>Body Level Three</a:t>
            </a:r>
          </a:p>
          <a:p>
            <a:pPr lvl="3"/>
            <a:r>
              <a:t>Body Level Four</a:t>
            </a:r>
          </a:p>
          <a:p>
            <a:pPr lvl="4"/>
            <a:r>
              <a:t>Body Level Five</a:t>
            </a:r>
          </a:p>
        </p:txBody>
      </p:sp>
      <p:sp>
        <p:nvSpPr>
          <p:cNvPr id="5" name="Slide Number"/>
          <p:cNvSpPr txBox="1"/>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5pPr>
      <a:lvl6pPr marL="0" marR="0" indent="45720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6pPr>
      <a:lvl7pPr marL="0" marR="0" indent="91440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7pPr>
      <a:lvl8pPr marL="0" marR="0" indent="137160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8pPr>
      <a:lvl9pPr marL="0" marR="0" indent="182880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Calibri"/>
          <a:ea typeface="Calibri"/>
          <a:cs typeface="Calibri"/>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Calibri"/>
          <a:ea typeface="Calibri"/>
          <a:cs typeface="Calibri"/>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Calibri"/>
          <a:ea typeface="Calibri"/>
          <a:cs typeface="Calibri"/>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Calibri"/>
          <a:ea typeface="Calibri"/>
          <a:cs typeface="Calibri"/>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Calibri"/>
          <a:ea typeface="Calibri"/>
          <a:cs typeface="Calibri"/>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Calibri"/>
          <a:ea typeface="Calibri"/>
          <a:cs typeface="Calibri"/>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Calibri"/>
          <a:ea typeface="Calibri"/>
          <a:cs typeface="Calibri"/>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Calibri"/>
          <a:ea typeface="Calibri"/>
          <a:cs typeface="Calibri"/>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Calibri"/>
          <a:ea typeface="Calibri"/>
          <a:cs typeface="Calibri"/>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8.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9.png"/><Relationship Id="rId10" Type="http://schemas.openxmlformats.org/officeDocument/2006/relationships/image" Target="../media/image19.png"/><Relationship Id="rId11" Type="http://schemas.openxmlformats.org/officeDocument/2006/relationships/image" Target="../media/image20.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28.png"/><Relationship Id="rId10" Type="http://schemas.openxmlformats.org/officeDocument/2006/relationships/image" Target="../media/image29.png"/><Relationship Id="rId11" Type="http://schemas.openxmlformats.org/officeDocument/2006/relationships/image" Target="../media/image30.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19.png"/><Relationship Id="rId7" Type="http://schemas.openxmlformats.org/officeDocument/2006/relationships/image" Target="../media/image33.png"/><Relationship Id="rId8" Type="http://schemas.openxmlformats.org/officeDocument/2006/relationships/image" Target="../media/image3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4" name="minidane_slide_better_centered_1920x1080.png" descr="minidane_slide_better_centered_1920x1080.pn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1" name="minidane_competitive_slide_no_crop_1920x1080.png" descr="minidane_competitive_slide_no_crop_1920x1080.png"/>
          <p:cNvPicPr>
            <a:picLocks noChangeAspect="1"/>
          </p:cNvPicPr>
          <p:nvPr/>
        </p:nvPicPr>
        <p:blipFill>
          <a:blip r:embed="rId2">
            <a:extLst/>
          </a:blip>
          <a:stretch>
            <a:fillRect/>
          </a:stretch>
        </p:blipFill>
        <p:spPr>
          <a:xfrm>
            <a:off x="-245753" y="-138236"/>
            <a:ext cx="12683506" cy="7134472"/>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3" name="minidane_vision_slide_no_crop_1920x1080.png" descr="minidane_vision_slide_no_crop_1920x1080.pn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5" name="minidane_final_slide_no_crop_1920x1080.png" descr="minidane_final_slide_no_crop_1920x1080.pn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6" name="image.png" descr="image.png"/>
          <p:cNvPicPr>
            <a:picLocks noChangeAspect="1"/>
          </p:cNvPicPr>
          <p:nvPr/>
        </p:nvPicPr>
        <p:blipFill>
          <a:blip r:embed="rId2">
            <a:extLst/>
          </a:blip>
          <a:stretch>
            <a:fillRect/>
          </a:stretch>
        </p:blipFill>
        <p:spPr>
          <a:xfrm>
            <a:off x="7412037" y="2017712"/>
            <a:ext cx="3573463" cy="3565526"/>
          </a:xfrm>
          <a:prstGeom prst="rect">
            <a:avLst/>
          </a:prstGeom>
          <a:ln w="12700">
            <a:miter lim="400000"/>
          </a:ln>
        </p:spPr>
      </p:pic>
      <p:pic>
        <p:nvPicPr>
          <p:cNvPr id="107" name="image.png" descr="image.png"/>
          <p:cNvPicPr>
            <a:picLocks noChangeAspect="1"/>
          </p:cNvPicPr>
          <p:nvPr/>
        </p:nvPicPr>
        <p:blipFill>
          <a:blip r:embed="rId3">
            <a:extLst/>
          </a:blip>
          <a:stretch>
            <a:fillRect/>
          </a:stretch>
        </p:blipFill>
        <p:spPr>
          <a:xfrm>
            <a:off x="1504950" y="2371725"/>
            <a:ext cx="5041900" cy="2219325"/>
          </a:xfrm>
          <a:prstGeom prst="rect">
            <a:avLst/>
          </a:prstGeom>
          <a:ln w="12700">
            <a:miter lim="400000"/>
          </a:ln>
        </p:spPr>
      </p:pic>
      <p:sp>
        <p:nvSpPr>
          <p:cNvPr id="108" name="Bitcoin &amp; Crypto Currency"/>
          <p:cNvSpPr txBox="1"/>
          <p:nvPr/>
        </p:nvSpPr>
        <p:spPr>
          <a:xfrm>
            <a:off x="9970769" y="192087"/>
            <a:ext cx="1967549" cy="256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b="1" sz="1100">
                <a:solidFill>
                  <a:srgbClr val="7B11FF"/>
                </a:solidFill>
                <a:latin typeface="Space Grotesk"/>
                <a:ea typeface="Space Grotesk"/>
                <a:cs typeface="Space Grotesk"/>
                <a:sym typeface="Space Grotesk"/>
              </a:defRPr>
            </a:lvl1pPr>
          </a:lstStyle>
          <a:p>
            <a:pPr/>
            <a:r>
              <a:t>Bitcoin &amp; Crypto Currency</a:t>
            </a:r>
          </a:p>
        </p:txBody>
      </p:sp>
      <p:grpSp>
        <p:nvGrpSpPr>
          <p:cNvPr id="111" name="Group"/>
          <p:cNvGrpSpPr/>
          <p:nvPr/>
        </p:nvGrpSpPr>
        <p:grpSpPr>
          <a:xfrm>
            <a:off x="4254532" y="2346902"/>
            <a:ext cx="1109598" cy="645921"/>
            <a:chOff x="0" y="0"/>
            <a:chExt cx="1109596" cy="645920"/>
          </a:xfrm>
        </p:grpSpPr>
        <p:pic>
          <p:nvPicPr>
            <p:cNvPr id="109" name="image.png" descr="image.png"/>
            <p:cNvPicPr>
              <a:picLocks noChangeAspect="1"/>
            </p:cNvPicPr>
            <p:nvPr/>
          </p:nvPicPr>
          <p:blipFill>
            <a:blip r:embed="rId4">
              <a:extLst/>
            </a:blip>
            <a:stretch>
              <a:fillRect/>
            </a:stretch>
          </p:blipFill>
          <p:spPr>
            <a:xfrm>
              <a:off x="0" y="134059"/>
              <a:ext cx="865730" cy="511862"/>
            </a:xfrm>
            <a:prstGeom prst="rect">
              <a:avLst/>
            </a:prstGeom>
            <a:ln w="12700" cap="flat">
              <a:noFill/>
              <a:miter lim="400000"/>
            </a:ln>
            <a:effectLst/>
          </p:spPr>
        </p:pic>
        <p:pic>
          <p:nvPicPr>
            <p:cNvPr id="110" name="image.png" descr="image.png"/>
            <p:cNvPicPr>
              <a:picLocks noChangeAspect="1"/>
            </p:cNvPicPr>
            <p:nvPr/>
          </p:nvPicPr>
          <p:blipFill>
            <a:blip r:embed="rId5">
              <a:extLst/>
            </a:blip>
            <a:stretch>
              <a:fillRect/>
            </a:stretch>
          </p:blipFill>
          <p:spPr>
            <a:xfrm>
              <a:off x="243867" y="0"/>
              <a:ext cx="865730" cy="511862"/>
            </a:xfrm>
            <a:prstGeom prst="rect">
              <a:avLst/>
            </a:prstGeom>
            <a:ln w="12700" cap="flat">
              <a:noFill/>
              <a:miter lim="400000"/>
            </a:ln>
            <a:effectLst/>
          </p:spPr>
        </p:pic>
      </p:grpSp>
      <p:grpSp>
        <p:nvGrpSpPr>
          <p:cNvPr id="114" name="Group"/>
          <p:cNvGrpSpPr/>
          <p:nvPr/>
        </p:nvGrpSpPr>
        <p:grpSpPr>
          <a:xfrm>
            <a:off x="2095500" y="5056187"/>
            <a:ext cx="1379538" cy="369888"/>
            <a:chOff x="0" y="0"/>
            <a:chExt cx="1379537" cy="369887"/>
          </a:xfrm>
        </p:grpSpPr>
        <p:sp>
          <p:nvSpPr>
            <p:cNvPr id="112" name="Rounded Rectangle"/>
            <p:cNvSpPr/>
            <p:nvPr/>
          </p:nvSpPr>
          <p:spPr>
            <a:xfrm>
              <a:off x="0" y="0"/>
              <a:ext cx="1379538" cy="369888"/>
            </a:xfrm>
            <a:prstGeom prst="roundRect">
              <a:avLst>
                <a:gd name="adj" fmla="val 50000"/>
              </a:avLst>
            </a:prstGeom>
            <a:gradFill flip="none" rotWithShape="1">
              <a:gsLst>
                <a:gs pos="0">
                  <a:srgbClr val="5496DF"/>
                </a:gs>
                <a:gs pos="50999">
                  <a:srgbClr val="9873D9"/>
                </a:gs>
                <a:gs pos="88000">
                  <a:srgbClr val="E14DD2"/>
                </a:gs>
                <a:gs pos="100000">
                  <a:srgbClr val="E14DD2"/>
                </a:gs>
              </a:gsLst>
              <a:lin ang="0" scaled="0"/>
            </a:gra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13" name="Discover"/>
            <p:cNvSpPr txBox="1"/>
            <p:nvPr/>
          </p:nvSpPr>
          <p:spPr>
            <a:xfrm>
              <a:off x="341307" y="46236"/>
              <a:ext cx="696923"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gn="ctr">
                <a:defRPr sz="1200">
                  <a:solidFill>
                    <a:srgbClr val="05082F"/>
                  </a:solidFill>
                  <a:latin typeface="Space Grotesk SemiBold"/>
                  <a:ea typeface="Space Grotesk SemiBold"/>
                  <a:cs typeface="Space Grotesk SemiBold"/>
                  <a:sym typeface="Space Grotesk SemiBold"/>
                </a:defRPr>
              </a:lvl1pPr>
            </a:lstStyle>
            <a:p>
              <a:pPr/>
              <a:r>
                <a:t>Discover</a:t>
              </a:r>
            </a:p>
          </p:txBody>
        </p:sp>
      </p:grpSp>
      <p:pic>
        <p:nvPicPr>
          <p:cNvPr id="115" name="image.png" descr="image.png"/>
          <p:cNvPicPr>
            <a:picLocks noChangeAspect="1"/>
          </p:cNvPicPr>
          <p:nvPr/>
        </p:nvPicPr>
        <p:blipFill>
          <a:blip r:embed="rId6">
            <a:extLst/>
          </a:blip>
          <a:stretch>
            <a:fillRect/>
          </a:stretch>
        </p:blipFill>
        <p:spPr>
          <a:xfrm>
            <a:off x="49212" y="188912"/>
            <a:ext cx="566738" cy="261938"/>
          </a:xfrm>
          <a:prstGeom prst="rect">
            <a:avLst/>
          </a:prstGeom>
          <a:ln w="12700">
            <a:miter lim="400000"/>
          </a:ln>
        </p:spPr>
      </p:pic>
      <p:pic>
        <p:nvPicPr>
          <p:cNvPr id="116" name="image.png" descr="image.png"/>
          <p:cNvPicPr>
            <a:picLocks noChangeAspect="1"/>
          </p:cNvPicPr>
          <p:nvPr/>
        </p:nvPicPr>
        <p:blipFill>
          <a:blip r:embed="rId7">
            <a:extLst/>
          </a:blip>
          <a:stretch>
            <a:fillRect/>
          </a:stretch>
        </p:blipFill>
        <p:spPr>
          <a:xfrm>
            <a:off x="7443787" y="1487487"/>
            <a:ext cx="4022726" cy="4627563"/>
          </a:xfrm>
          <a:prstGeom prst="rect">
            <a:avLst/>
          </a:prstGeom>
          <a:ln w="12700">
            <a:miter lim="400000"/>
          </a:ln>
        </p:spPr>
      </p:pic>
      <p:sp>
        <p:nvSpPr>
          <p:cNvPr id="117" name="Circle"/>
          <p:cNvSpPr/>
          <p:nvPr/>
        </p:nvSpPr>
        <p:spPr>
          <a:xfrm>
            <a:off x="10067925" y="1085850"/>
            <a:ext cx="187325" cy="187325"/>
          </a:xfrm>
          <a:prstGeom prst="ellipse">
            <a:avLst/>
          </a:prstGeom>
          <a:gradFill>
            <a:gsLst>
              <a:gs pos="0">
                <a:srgbClr val="E970F5"/>
              </a:gs>
              <a:gs pos="100000">
                <a:srgbClr val="568FE1"/>
              </a:gs>
            </a:gsLst>
            <a:lin ang="16200000"/>
          </a:gradFill>
          <a:ln w="12700">
            <a:miter lim="400000"/>
          </a:ln>
        </p:spPr>
        <p:txBody>
          <a:bodyPr lIns="45719" rIns="45719" anchor="ctr"/>
          <a:lstStyle/>
          <a:p>
            <a:pPr algn="ctr">
              <a:defRPr>
                <a:solidFill>
                  <a:srgbClr val="FFFFFF"/>
                </a:solidFill>
              </a:defRPr>
            </a:pPr>
          </a:p>
        </p:txBody>
      </p:sp>
      <p:grpSp>
        <p:nvGrpSpPr>
          <p:cNvPr id="120" name="Group"/>
          <p:cNvGrpSpPr/>
          <p:nvPr/>
        </p:nvGrpSpPr>
        <p:grpSpPr>
          <a:xfrm>
            <a:off x="10100666" y="1528165"/>
            <a:ext cx="828282" cy="828282"/>
            <a:chOff x="0" y="0"/>
            <a:chExt cx="828281" cy="828281"/>
          </a:xfrm>
        </p:grpSpPr>
        <p:sp>
          <p:nvSpPr>
            <p:cNvPr id="118" name="Circle"/>
            <p:cNvSpPr/>
            <p:nvPr/>
          </p:nvSpPr>
          <p:spPr>
            <a:xfrm>
              <a:off x="60921" y="60921"/>
              <a:ext cx="706438" cy="706439"/>
            </a:xfrm>
            <a:prstGeom prst="ellipse">
              <a:avLst/>
            </a:prstGeom>
            <a:gradFill flip="none" rotWithShape="1">
              <a:gsLst>
                <a:gs pos="0">
                  <a:srgbClr val="7B11FF"/>
                </a:gs>
                <a:gs pos="100000">
                  <a:srgbClr val="9B71D9"/>
                </a:gs>
              </a:gsLst>
              <a:lin ang="10800000" scaled="0"/>
            </a:gradFill>
            <a:ln w="12700" cap="flat">
              <a:noFill/>
              <a:miter lim="400000"/>
            </a:ln>
            <a:effectLst>
              <a:outerShdw sx="100000" sy="100000" kx="0" ky="0" algn="b" rotWithShape="0" blurRad="508000" dist="0" dir="0">
                <a:srgbClr val="193FFF">
                  <a:alpha val="39999"/>
                </a:srgbClr>
              </a:outerShdw>
            </a:effectLst>
          </p:spPr>
          <p:txBody>
            <a:bodyPr wrap="square" lIns="45719" tIns="45719" rIns="45719" bIns="45719" numCol="1" anchor="ctr">
              <a:noAutofit/>
            </a:bodyPr>
            <a:lstStyle/>
            <a:p>
              <a:pPr algn="ctr">
                <a:defRPr>
                  <a:solidFill>
                    <a:srgbClr val="FFFFFF"/>
                  </a:solidFill>
                </a:defRPr>
              </a:pPr>
            </a:p>
          </p:txBody>
        </p:sp>
        <p:sp>
          <p:nvSpPr>
            <p:cNvPr id="119" name="Line"/>
            <p:cNvSpPr/>
            <p:nvPr/>
          </p:nvSpPr>
          <p:spPr>
            <a:xfrm rot="13500000">
              <a:off x="121288" y="121308"/>
              <a:ext cx="585705" cy="585665"/>
            </a:xfrm>
            <a:prstGeom prst="ellipse">
              <a:avLst/>
            </a:prstGeom>
            <a:noFill/>
            <a:ln w="31750" cap="rnd">
              <a:solidFill>
                <a:srgbClr val="05082F"/>
              </a:solidFill>
              <a:prstDash val="solid"/>
              <a:round/>
            </a:ln>
            <a:effectLst>
              <a:outerShdw sx="100000" sy="100000" kx="0" ky="0" algn="b" rotWithShape="0" blurRad="508000" dist="0" dir="0">
                <a:srgbClr val="193FFF">
                  <a:alpha val="39999"/>
                </a:srgbClr>
              </a:outerShdw>
            </a:effectLst>
          </p:spPr>
          <p:txBody>
            <a:bodyPr wrap="square" lIns="45719" tIns="45719" rIns="45719" bIns="45719" numCol="1" anchor="ctr">
              <a:noAutofit/>
            </a:bodyPr>
            <a:lstStyle/>
            <a:p>
              <a:pPr/>
            </a:p>
          </p:txBody>
        </p:sp>
      </p:grpSp>
      <p:pic>
        <p:nvPicPr>
          <p:cNvPr id="121" name="Bar chart" descr="Bar chart"/>
          <p:cNvPicPr>
            <a:picLocks noChangeAspect="1"/>
          </p:cNvPicPr>
          <p:nvPr/>
        </p:nvPicPr>
        <p:blipFill>
          <a:blip r:embed="rId8">
            <a:extLst/>
          </a:blip>
          <a:stretch>
            <a:fillRect/>
          </a:stretch>
        </p:blipFill>
        <p:spPr>
          <a:xfrm>
            <a:off x="10364787" y="1792287"/>
            <a:ext cx="300038" cy="300038"/>
          </a:xfrm>
          <a:prstGeom prst="rect">
            <a:avLst/>
          </a:prstGeom>
          <a:ln w="12700">
            <a:miter lim="400000"/>
          </a:ln>
        </p:spPr>
      </p:pic>
      <p:pic>
        <p:nvPicPr>
          <p:cNvPr id="122" name="image.png" descr="image.png"/>
          <p:cNvPicPr>
            <a:picLocks noChangeAspect="1"/>
          </p:cNvPicPr>
          <p:nvPr/>
        </p:nvPicPr>
        <p:blipFill>
          <a:blip r:embed="rId9">
            <a:extLst/>
          </a:blip>
          <a:stretch>
            <a:fillRect/>
          </a:stretch>
        </p:blipFill>
        <p:spPr>
          <a:xfrm>
            <a:off x="731837" y="-23813"/>
            <a:ext cx="122238" cy="6443663"/>
          </a:xfrm>
          <a:prstGeom prst="rect">
            <a:avLst/>
          </a:prstGeom>
          <a:ln w="12700">
            <a:miter lim="400000"/>
          </a:ln>
        </p:spPr>
      </p:pic>
      <p:sp>
        <p:nvSpPr>
          <p:cNvPr id="123" name="Double-click to edit"/>
          <p:cNvSpPr txBox="1"/>
          <p:nvPr>
            <p:ph type="body" sz="quarter" idx="4294967295"/>
          </p:nvPr>
        </p:nvSpPr>
        <p:spPr>
          <a:xfrm>
            <a:off x="7466012" y="2070100"/>
            <a:ext cx="3462338" cy="3460750"/>
          </a:xfrm>
          <a:prstGeom prst="rect">
            <a:avLst/>
          </a:prstGeom>
        </p:spPr>
        <p:txBody>
          <a:bodyPr>
            <a:normAutofit fontScale="100000" lnSpcReduction="0"/>
          </a:bodyPr>
          <a:lstStyle/>
          <a:p>
            <a:pPr/>
          </a:p>
        </p:txBody>
      </p:sp>
      <p:grpSp>
        <p:nvGrpSpPr>
          <p:cNvPr id="128" name="Group"/>
          <p:cNvGrpSpPr/>
          <p:nvPr/>
        </p:nvGrpSpPr>
        <p:grpSpPr>
          <a:xfrm>
            <a:off x="7115175" y="4716462"/>
            <a:ext cx="1195388" cy="1195388"/>
            <a:chOff x="0" y="0"/>
            <a:chExt cx="1195387" cy="1195387"/>
          </a:xfrm>
        </p:grpSpPr>
        <p:grpSp>
          <p:nvGrpSpPr>
            <p:cNvPr id="126" name="Group"/>
            <p:cNvGrpSpPr/>
            <p:nvPr/>
          </p:nvGrpSpPr>
          <p:grpSpPr>
            <a:xfrm>
              <a:off x="0" y="0"/>
              <a:ext cx="1195388" cy="1195388"/>
              <a:chOff x="0" y="0"/>
              <a:chExt cx="1195387" cy="1195387"/>
            </a:xfrm>
          </p:grpSpPr>
          <p:sp>
            <p:nvSpPr>
              <p:cNvPr id="124" name="Circle"/>
              <p:cNvSpPr/>
              <p:nvPr/>
            </p:nvSpPr>
            <p:spPr>
              <a:xfrm>
                <a:off x="0" y="0"/>
                <a:ext cx="1195388" cy="1195388"/>
              </a:xfrm>
              <a:prstGeom prst="ellipse">
                <a:avLst/>
              </a:prstGeom>
              <a:gradFill flip="none" rotWithShape="1">
                <a:gsLst>
                  <a:gs pos="0">
                    <a:srgbClr val="E970F5"/>
                  </a:gs>
                  <a:gs pos="100000">
                    <a:srgbClr val="568FE1"/>
                  </a:gs>
                </a:gsLst>
                <a:lin ang="10800000" scaled="0"/>
              </a:gradFill>
              <a:ln w="12700" cap="flat">
                <a:noFill/>
                <a:miter lim="400000"/>
              </a:ln>
              <a:effectLst>
                <a:outerShdw sx="100000" sy="100000" kx="0" ky="0" algn="b" rotWithShape="0" blurRad="508000" dist="0" dir="0">
                  <a:srgbClr val="193FFF">
                    <a:alpha val="39999"/>
                  </a:srgbClr>
                </a:outerShdw>
              </a:effectLst>
            </p:spPr>
            <p:txBody>
              <a:bodyPr wrap="square" lIns="45719" tIns="45719" rIns="45719" bIns="45719" numCol="1" anchor="ctr">
                <a:noAutofit/>
              </a:bodyPr>
              <a:lstStyle/>
              <a:p>
                <a:pPr algn="ctr">
                  <a:defRPr>
                    <a:solidFill>
                      <a:srgbClr val="FFFFFF"/>
                    </a:solidFill>
                  </a:defRPr>
                </a:pPr>
              </a:p>
            </p:txBody>
          </p:sp>
          <p:sp>
            <p:nvSpPr>
              <p:cNvPr id="125" name="Line"/>
              <p:cNvSpPr/>
              <p:nvPr/>
            </p:nvSpPr>
            <p:spPr>
              <a:xfrm>
                <a:off x="102148" y="102183"/>
                <a:ext cx="991090" cy="991022"/>
              </a:xfrm>
              <a:prstGeom prst="ellipse">
                <a:avLst/>
              </a:prstGeom>
              <a:noFill/>
              <a:ln w="41275" cap="rnd">
                <a:solidFill>
                  <a:srgbClr val="05082F"/>
                </a:solidFill>
                <a:prstDash val="solid"/>
                <a:round/>
              </a:ln>
              <a:effectLst>
                <a:outerShdw sx="100000" sy="100000" kx="0" ky="0" algn="b" rotWithShape="0" blurRad="508000" dist="0" dir="0">
                  <a:srgbClr val="193FFF">
                    <a:alpha val="39999"/>
                  </a:srgbClr>
                </a:outerShdw>
              </a:effectLst>
            </p:spPr>
            <p:txBody>
              <a:bodyPr wrap="square" lIns="45719" tIns="45719" rIns="45719" bIns="45719" numCol="1" anchor="ctr">
                <a:noAutofit/>
              </a:bodyPr>
              <a:lstStyle/>
              <a:p>
                <a:pPr/>
              </a:p>
            </p:txBody>
          </p:sp>
        </p:grpSp>
        <p:pic>
          <p:nvPicPr>
            <p:cNvPr id="127" name="Bitcoin" descr="Bitcoin"/>
            <p:cNvPicPr>
              <a:picLocks noChangeAspect="1"/>
            </p:cNvPicPr>
            <p:nvPr/>
          </p:nvPicPr>
          <p:blipFill>
            <a:blip r:embed="rId10">
              <a:extLst/>
            </a:blip>
            <a:stretch>
              <a:fillRect/>
            </a:stretch>
          </p:blipFill>
          <p:spPr>
            <a:xfrm>
              <a:off x="303349" y="303349"/>
              <a:ext cx="588687" cy="588687"/>
            </a:xfrm>
            <a:prstGeom prst="rect">
              <a:avLst/>
            </a:prstGeom>
            <a:ln w="12700" cap="flat">
              <a:noFill/>
              <a:miter lim="400000"/>
            </a:ln>
            <a:effectLst/>
          </p:spPr>
        </p:pic>
      </p:grpSp>
      <p:pic>
        <p:nvPicPr>
          <p:cNvPr id="129" name="minidane_problem_slide_1920x1080.png" descr="minidane_problem_slide_1920x1080.png"/>
          <p:cNvPicPr>
            <a:picLocks noChangeAspect="1"/>
          </p:cNvPicPr>
          <p:nvPr/>
        </p:nvPicPr>
        <p:blipFill>
          <a:blip r:embed="rId11">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1" name="image.png" descr="image.png"/>
          <p:cNvPicPr>
            <a:picLocks noChangeAspect="1"/>
          </p:cNvPicPr>
          <p:nvPr/>
        </p:nvPicPr>
        <p:blipFill>
          <a:blip r:embed="rId2">
            <a:extLst/>
          </a:blip>
          <a:stretch>
            <a:fillRect/>
          </a:stretch>
        </p:blipFill>
        <p:spPr>
          <a:xfrm>
            <a:off x="854075" y="2322512"/>
            <a:ext cx="5046663" cy="2212976"/>
          </a:xfrm>
          <a:prstGeom prst="rect">
            <a:avLst/>
          </a:prstGeom>
          <a:ln w="12700">
            <a:miter lim="400000"/>
          </a:ln>
        </p:spPr>
      </p:pic>
      <p:grpSp>
        <p:nvGrpSpPr>
          <p:cNvPr id="134" name="Group"/>
          <p:cNvGrpSpPr/>
          <p:nvPr/>
        </p:nvGrpSpPr>
        <p:grpSpPr>
          <a:xfrm>
            <a:off x="3224570" y="2311003"/>
            <a:ext cx="1115694" cy="645922"/>
            <a:chOff x="0" y="0"/>
            <a:chExt cx="1115693" cy="645920"/>
          </a:xfrm>
        </p:grpSpPr>
        <p:pic>
          <p:nvPicPr>
            <p:cNvPr id="132" name="image.png" descr="image.png"/>
            <p:cNvPicPr>
              <a:picLocks noChangeAspect="1"/>
            </p:cNvPicPr>
            <p:nvPr/>
          </p:nvPicPr>
          <p:blipFill>
            <a:blip r:embed="rId3">
              <a:extLst/>
            </a:blip>
            <a:stretch>
              <a:fillRect/>
            </a:stretch>
          </p:blipFill>
          <p:spPr>
            <a:xfrm>
              <a:off x="0" y="134059"/>
              <a:ext cx="871826" cy="511862"/>
            </a:xfrm>
            <a:prstGeom prst="rect">
              <a:avLst/>
            </a:prstGeom>
            <a:ln w="12700" cap="flat">
              <a:noFill/>
              <a:miter lim="400000"/>
            </a:ln>
            <a:effectLst/>
          </p:spPr>
        </p:pic>
        <p:pic>
          <p:nvPicPr>
            <p:cNvPr id="133" name="image.png" descr="image.png"/>
            <p:cNvPicPr>
              <a:picLocks noChangeAspect="1"/>
            </p:cNvPicPr>
            <p:nvPr/>
          </p:nvPicPr>
          <p:blipFill>
            <a:blip r:embed="rId4">
              <a:extLst/>
            </a:blip>
            <a:stretch>
              <a:fillRect/>
            </a:stretch>
          </p:blipFill>
          <p:spPr>
            <a:xfrm>
              <a:off x="243867" y="0"/>
              <a:ext cx="871827" cy="511862"/>
            </a:xfrm>
            <a:prstGeom prst="rect">
              <a:avLst/>
            </a:prstGeom>
            <a:ln w="12700" cap="flat">
              <a:noFill/>
              <a:miter lim="400000"/>
            </a:ln>
            <a:effectLst/>
          </p:spPr>
        </p:pic>
      </p:grpSp>
      <p:sp>
        <p:nvSpPr>
          <p:cNvPr id="135" name="Bitcoin &amp; Crypto Currency"/>
          <p:cNvSpPr txBox="1"/>
          <p:nvPr/>
        </p:nvSpPr>
        <p:spPr>
          <a:xfrm>
            <a:off x="247332" y="192087"/>
            <a:ext cx="1967549" cy="256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1100">
                <a:solidFill>
                  <a:srgbClr val="7B11FF"/>
                </a:solidFill>
                <a:latin typeface="Space Grotesk SemiBold"/>
                <a:ea typeface="Space Grotesk SemiBold"/>
                <a:cs typeface="Space Grotesk SemiBold"/>
                <a:sym typeface="Space Grotesk SemiBold"/>
              </a:defRPr>
            </a:lvl1pPr>
          </a:lstStyle>
          <a:p>
            <a:pPr/>
            <a:r>
              <a:t>Bitcoin &amp; Crypto Currency</a:t>
            </a:r>
          </a:p>
        </p:txBody>
      </p:sp>
      <p:pic>
        <p:nvPicPr>
          <p:cNvPr id="136" name="image.png" descr="image.png"/>
          <p:cNvPicPr>
            <a:picLocks noChangeAspect="1"/>
          </p:cNvPicPr>
          <p:nvPr/>
        </p:nvPicPr>
        <p:blipFill>
          <a:blip r:embed="rId5">
            <a:extLst/>
          </a:blip>
          <a:stretch>
            <a:fillRect/>
          </a:stretch>
        </p:blipFill>
        <p:spPr>
          <a:xfrm>
            <a:off x="11423650" y="188912"/>
            <a:ext cx="560388" cy="261938"/>
          </a:xfrm>
          <a:prstGeom prst="rect">
            <a:avLst/>
          </a:prstGeom>
          <a:ln w="12700">
            <a:miter lim="400000"/>
          </a:ln>
        </p:spPr>
      </p:pic>
      <p:sp>
        <p:nvSpPr>
          <p:cNvPr id="137" name="Rounded Rectangle"/>
          <p:cNvSpPr/>
          <p:nvPr/>
        </p:nvSpPr>
        <p:spPr>
          <a:xfrm>
            <a:off x="2460625" y="5130800"/>
            <a:ext cx="1871663" cy="398463"/>
          </a:xfrm>
          <a:prstGeom prst="roundRect">
            <a:avLst>
              <a:gd name="adj" fmla="val 50000"/>
            </a:avLst>
          </a:prstGeom>
          <a:solidFill>
            <a:srgbClr val="FFFFFF">
              <a:alpha val="7843"/>
            </a:srgbClr>
          </a:solidFill>
          <a:ln w="12700">
            <a:solidFill>
              <a:srgbClr val="FFFFFF">
                <a:alpha val="19999"/>
              </a:srgbClr>
            </a:solidFill>
            <a:miter/>
          </a:ln>
        </p:spPr>
        <p:txBody>
          <a:bodyPr lIns="45719" rIns="45719" anchor="ctr"/>
          <a:lstStyle/>
          <a:p>
            <a:pPr algn="ctr">
              <a:defRPr>
                <a:solidFill>
                  <a:srgbClr val="FFFFFF"/>
                </a:solidFill>
              </a:defRPr>
            </a:pPr>
          </a:p>
        </p:txBody>
      </p:sp>
      <p:pic>
        <p:nvPicPr>
          <p:cNvPr id="138" name="image.png" descr="image.png"/>
          <p:cNvPicPr>
            <a:picLocks noChangeAspect="1"/>
          </p:cNvPicPr>
          <p:nvPr/>
        </p:nvPicPr>
        <p:blipFill>
          <a:blip r:embed="rId6">
            <a:extLst/>
          </a:blip>
          <a:stretch>
            <a:fillRect/>
          </a:stretch>
        </p:blipFill>
        <p:spPr>
          <a:xfrm>
            <a:off x="2676525" y="5194300"/>
            <a:ext cx="822325" cy="273050"/>
          </a:xfrm>
          <a:prstGeom prst="rect">
            <a:avLst/>
          </a:prstGeom>
          <a:ln w="12700">
            <a:miter lim="400000"/>
          </a:ln>
        </p:spPr>
      </p:pic>
      <p:sp>
        <p:nvSpPr>
          <p:cNvPr id="139" name="Line"/>
          <p:cNvSpPr/>
          <p:nvPr/>
        </p:nvSpPr>
        <p:spPr>
          <a:xfrm>
            <a:off x="3609975" y="5130800"/>
            <a:ext cx="0" cy="398463"/>
          </a:xfrm>
          <a:prstGeom prst="line">
            <a:avLst/>
          </a:prstGeom>
          <a:ln w="12700">
            <a:solidFill>
              <a:srgbClr val="FFFFFF">
                <a:alpha val="19999"/>
              </a:srgbClr>
            </a:solidFill>
            <a:miter/>
          </a:ln>
        </p:spPr>
        <p:txBody>
          <a:bodyPr lIns="45719" rIns="45719"/>
          <a:lstStyle/>
          <a:p>
            <a:pPr/>
          </a:p>
        </p:txBody>
      </p:sp>
      <p:pic>
        <p:nvPicPr>
          <p:cNvPr id="140" name="image.png" descr="image.png"/>
          <p:cNvPicPr>
            <a:picLocks noChangeAspect="1"/>
          </p:cNvPicPr>
          <p:nvPr/>
        </p:nvPicPr>
        <p:blipFill>
          <a:blip r:embed="rId7">
            <a:extLst/>
          </a:blip>
          <a:stretch>
            <a:fillRect/>
          </a:stretch>
        </p:blipFill>
        <p:spPr>
          <a:xfrm>
            <a:off x="3883025" y="5248275"/>
            <a:ext cx="292100" cy="165100"/>
          </a:xfrm>
          <a:prstGeom prst="rect">
            <a:avLst/>
          </a:prstGeom>
          <a:ln w="12700">
            <a:miter lim="400000"/>
          </a:ln>
        </p:spPr>
      </p:pic>
      <p:grpSp>
        <p:nvGrpSpPr>
          <p:cNvPr id="149" name="Group"/>
          <p:cNvGrpSpPr/>
          <p:nvPr/>
        </p:nvGrpSpPr>
        <p:grpSpPr>
          <a:xfrm>
            <a:off x="8217721" y="6157008"/>
            <a:ext cx="3767515" cy="511601"/>
            <a:chOff x="0" y="0"/>
            <a:chExt cx="3767513" cy="511600"/>
          </a:xfrm>
        </p:grpSpPr>
        <p:sp>
          <p:nvSpPr>
            <p:cNvPr id="141" name="Bitcoin"/>
            <p:cNvSpPr txBox="1"/>
            <p:nvPr/>
          </p:nvSpPr>
          <p:spPr>
            <a:xfrm>
              <a:off x="5210" y="278280"/>
              <a:ext cx="740832" cy="231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900">
                  <a:solidFill>
                    <a:srgbClr val="7B11FF"/>
                  </a:solidFill>
                  <a:latin typeface="Open Sans"/>
                  <a:ea typeface="Open Sans"/>
                  <a:cs typeface="Open Sans"/>
                  <a:sym typeface="Open Sans"/>
                </a:defRPr>
              </a:lvl1pPr>
            </a:lstStyle>
            <a:p>
              <a:pPr/>
              <a:r>
                <a:t>Bitcoin</a:t>
              </a:r>
            </a:p>
          </p:txBody>
        </p:sp>
        <p:sp>
          <p:nvSpPr>
            <p:cNvPr id="142" name="Triangle"/>
            <p:cNvSpPr/>
            <p:nvPr/>
          </p:nvSpPr>
          <p:spPr>
            <a:xfrm>
              <a:off x="633108" y="338866"/>
              <a:ext cx="144940" cy="124829"/>
            </a:xfrm>
            <a:prstGeom prst="triangle">
              <a:avLst/>
            </a:prstGeom>
            <a:solidFill>
              <a:srgbClr val="FF82F3"/>
            </a:solidFill>
            <a:ln w="12700" cap="flat">
              <a:noFill/>
              <a:miter lim="400000"/>
            </a:ln>
            <a:effectLst/>
          </p:spPr>
          <p:txBody>
            <a:bodyPr wrap="square" lIns="45719" tIns="45719" rIns="45719" bIns="45719" numCol="1" anchor="ctr">
              <a:noAutofit/>
            </a:bodyPr>
            <a:lstStyle/>
            <a:p>
              <a:pPr algn="ctr">
                <a:defRPr sz="900">
                  <a:solidFill>
                    <a:srgbClr val="FFFFFF"/>
                  </a:solidFill>
                </a:defRPr>
              </a:pPr>
            </a:p>
          </p:txBody>
        </p:sp>
        <p:pic>
          <p:nvPicPr>
            <p:cNvPr id="143" name="image.png" descr="image.png"/>
            <p:cNvPicPr>
              <a:picLocks noChangeAspect="1"/>
            </p:cNvPicPr>
            <p:nvPr/>
          </p:nvPicPr>
          <p:blipFill>
            <a:blip r:embed="rId8">
              <a:extLst/>
            </a:blip>
            <a:stretch>
              <a:fillRect/>
            </a:stretch>
          </p:blipFill>
          <p:spPr>
            <a:xfrm>
              <a:off x="780326" y="280162"/>
              <a:ext cx="829098" cy="231439"/>
            </a:xfrm>
            <a:prstGeom prst="rect">
              <a:avLst/>
            </a:prstGeom>
            <a:ln w="12700" cap="flat">
              <a:noFill/>
              <a:miter lim="400000"/>
            </a:ln>
            <a:effectLst/>
          </p:spPr>
        </p:pic>
        <p:sp>
          <p:nvSpPr>
            <p:cNvPr id="144" name="Litecoin"/>
            <p:cNvSpPr txBox="1"/>
            <p:nvPr/>
          </p:nvSpPr>
          <p:spPr>
            <a:xfrm>
              <a:off x="2037292" y="278280"/>
              <a:ext cx="740831" cy="231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900">
                  <a:solidFill>
                    <a:srgbClr val="7B11FF"/>
                  </a:solidFill>
                  <a:latin typeface="Open Sans"/>
                  <a:ea typeface="Open Sans"/>
                  <a:cs typeface="Open Sans"/>
                  <a:sym typeface="Open Sans"/>
                </a:defRPr>
              </a:lvl1pPr>
            </a:lstStyle>
            <a:p>
              <a:pPr/>
              <a:r>
                <a:t>Litecoin</a:t>
              </a:r>
            </a:p>
          </p:txBody>
        </p:sp>
        <p:sp>
          <p:nvSpPr>
            <p:cNvPr id="145" name="Triangle"/>
            <p:cNvSpPr/>
            <p:nvPr/>
          </p:nvSpPr>
          <p:spPr>
            <a:xfrm rot="10800000">
              <a:off x="2731577" y="321816"/>
              <a:ext cx="184531" cy="158927"/>
            </a:xfrm>
            <a:prstGeom prst="triangle">
              <a:avLst/>
            </a:prstGeom>
            <a:solidFill>
              <a:srgbClr val="7B11FF"/>
            </a:solidFill>
            <a:ln w="12700" cap="flat">
              <a:noFill/>
              <a:miter lim="400000"/>
            </a:ln>
            <a:effectLst/>
          </p:spPr>
          <p:txBody>
            <a:bodyPr wrap="square" lIns="45719" tIns="45719" rIns="45719" bIns="45719" numCol="1" anchor="ctr">
              <a:noAutofit/>
            </a:bodyPr>
            <a:lstStyle/>
            <a:p>
              <a:pPr algn="ctr">
                <a:defRPr sz="900">
                  <a:solidFill>
                    <a:srgbClr val="FFFFFF"/>
                  </a:solidFill>
                </a:defRPr>
              </a:pPr>
            </a:p>
          </p:txBody>
        </p:sp>
        <p:pic>
          <p:nvPicPr>
            <p:cNvPr id="146" name="image.png" descr="image.png"/>
            <p:cNvPicPr>
              <a:picLocks noChangeAspect="1"/>
            </p:cNvPicPr>
            <p:nvPr/>
          </p:nvPicPr>
          <p:blipFill>
            <a:blip r:embed="rId9">
              <a:extLst/>
            </a:blip>
            <a:stretch>
              <a:fillRect/>
            </a:stretch>
          </p:blipFill>
          <p:spPr>
            <a:xfrm>
              <a:off x="2938416" y="280162"/>
              <a:ext cx="829098" cy="231439"/>
            </a:xfrm>
            <a:prstGeom prst="rect">
              <a:avLst/>
            </a:prstGeom>
            <a:ln w="12700" cap="flat">
              <a:noFill/>
              <a:miter lim="400000"/>
            </a:ln>
            <a:effectLst/>
          </p:spPr>
        </p:pic>
        <p:pic>
          <p:nvPicPr>
            <p:cNvPr id="147" name="image.png" descr="image.png"/>
            <p:cNvPicPr>
              <a:picLocks noChangeAspect="1"/>
            </p:cNvPicPr>
            <p:nvPr/>
          </p:nvPicPr>
          <p:blipFill>
            <a:blip r:embed="rId10">
              <a:extLst/>
            </a:blip>
            <a:stretch>
              <a:fillRect/>
            </a:stretch>
          </p:blipFill>
          <p:spPr>
            <a:xfrm>
              <a:off x="2145897" y="0"/>
              <a:ext cx="140216" cy="140082"/>
            </a:xfrm>
            <a:prstGeom prst="rect">
              <a:avLst/>
            </a:prstGeom>
            <a:ln w="12700" cap="flat">
              <a:noFill/>
              <a:miter lim="400000"/>
            </a:ln>
            <a:effectLst/>
          </p:spPr>
        </p:pic>
        <p:pic>
          <p:nvPicPr>
            <p:cNvPr id="148" name="image.png" descr="image.png"/>
            <p:cNvPicPr>
              <a:picLocks noChangeAspect="1"/>
            </p:cNvPicPr>
            <p:nvPr/>
          </p:nvPicPr>
          <p:blipFill>
            <a:blip r:embed="rId10">
              <a:extLst/>
            </a:blip>
            <a:stretch>
              <a:fillRect/>
            </a:stretch>
          </p:blipFill>
          <p:spPr>
            <a:xfrm>
              <a:off x="0" y="0"/>
              <a:ext cx="140215" cy="140082"/>
            </a:xfrm>
            <a:prstGeom prst="rect">
              <a:avLst/>
            </a:prstGeom>
            <a:ln w="12700" cap="flat">
              <a:noFill/>
              <a:miter lim="400000"/>
            </a:ln>
            <a:effectLst/>
          </p:spPr>
        </p:pic>
      </p:grpSp>
      <p:sp>
        <p:nvSpPr>
          <p:cNvPr id="150" name="Double-click to edit"/>
          <p:cNvSpPr txBox="1"/>
          <p:nvPr>
            <p:ph type="body" sz="half" idx="4294967295"/>
          </p:nvPr>
        </p:nvSpPr>
        <p:spPr>
          <a:xfrm>
            <a:off x="6726237" y="1741487"/>
            <a:ext cx="4656138" cy="4056063"/>
          </a:xfrm>
          <a:prstGeom prst="rect">
            <a:avLst/>
          </a:prstGeom>
        </p:spPr>
        <p:txBody>
          <a:bodyPr>
            <a:normAutofit fontScale="100000" lnSpcReduction="0"/>
          </a:bodyPr>
          <a:lstStyle/>
          <a:p>
            <a:pPr/>
          </a:p>
        </p:txBody>
      </p:sp>
      <p:pic>
        <p:nvPicPr>
          <p:cNvPr id="151" name="minidane_solution_slide_1920x1080.png" descr="minidane_solution_slide_1920x1080.png"/>
          <p:cNvPicPr>
            <a:picLocks noChangeAspect="1"/>
          </p:cNvPicPr>
          <p:nvPr/>
        </p:nvPicPr>
        <p:blipFill>
          <a:blip r:embed="rId11">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Double-click to edit"/>
          <p:cNvSpPr txBox="1"/>
          <p:nvPr>
            <p:ph type="body" sz="quarter" idx="4294967295"/>
          </p:nvPr>
        </p:nvSpPr>
        <p:spPr>
          <a:xfrm>
            <a:off x="1878012" y="1477962"/>
            <a:ext cx="3470276" cy="4298951"/>
          </a:xfrm>
          <a:prstGeom prst="rect">
            <a:avLst/>
          </a:prstGeom>
        </p:spPr>
        <p:txBody>
          <a:bodyPr>
            <a:normAutofit fontScale="100000" lnSpcReduction="0"/>
          </a:bodyPr>
          <a:lstStyle/>
          <a:p>
            <a:pPr/>
          </a:p>
        </p:txBody>
      </p:sp>
      <p:sp>
        <p:nvSpPr>
          <p:cNvPr id="154" name="Lorem ipsum dolor sit amet, consectetur adipiscing elit, sed do eiusmod tempor incididunt ut labore et dolore magna aliqua. Ut enim ad minim veniam, quis nostrud exercitation ullamco laboris nisi ut aliquip ex ea commodo."/>
          <p:cNvSpPr txBox="1"/>
          <p:nvPr/>
        </p:nvSpPr>
        <p:spPr>
          <a:xfrm>
            <a:off x="6854507" y="3505200"/>
            <a:ext cx="3956686" cy="99949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50000"/>
              </a:lnSpc>
              <a:defRPr sz="1100">
                <a:solidFill>
                  <a:srgbClr val="7F7F7F"/>
                </a:solidFill>
                <a:latin typeface="Open Sans"/>
                <a:ea typeface="Open Sans"/>
                <a:cs typeface="Open Sans"/>
                <a:sym typeface="Open Sans"/>
              </a:defRPr>
            </a:lvl1pPr>
          </a:lstStyle>
          <a:p>
            <a:pPr/>
            <a:r>
              <a:t>Lorem ipsum dolor sit amet, consectetur adipiscing elit, sed do eiusmod tempor incididunt ut labore et dolore magna aliqua. Ut enim ad minim veniam, quis nostrud exercitation ullamco laboris nisi ut aliquip ex ea commodo. </a:t>
            </a:r>
          </a:p>
        </p:txBody>
      </p:sp>
      <p:pic>
        <p:nvPicPr>
          <p:cNvPr id="155" name="image.png" descr="image.png"/>
          <p:cNvPicPr>
            <a:picLocks noChangeAspect="1"/>
          </p:cNvPicPr>
          <p:nvPr/>
        </p:nvPicPr>
        <p:blipFill>
          <a:blip r:embed="rId2">
            <a:extLst/>
          </a:blip>
          <a:stretch>
            <a:fillRect/>
          </a:stretch>
        </p:blipFill>
        <p:spPr>
          <a:xfrm>
            <a:off x="49212" y="188912"/>
            <a:ext cx="566738" cy="261938"/>
          </a:xfrm>
          <a:prstGeom prst="rect">
            <a:avLst/>
          </a:prstGeom>
          <a:ln w="12700">
            <a:miter lim="400000"/>
          </a:ln>
        </p:spPr>
      </p:pic>
      <p:pic>
        <p:nvPicPr>
          <p:cNvPr id="156" name="image.png" descr="image.png"/>
          <p:cNvPicPr>
            <a:picLocks noChangeAspect="1"/>
          </p:cNvPicPr>
          <p:nvPr/>
        </p:nvPicPr>
        <p:blipFill>
          <a:blip r:embed="rId3">
            <a:extLst/>
          </a:blip>
          <a:stretch>
            <a:fillRect/>
          </a:stretch>
        </p:blipFill>
        <p:spPr>
          <a:xfrm>
            <a:off x="731837" y="-23813"/>
            <a:ext cx="122238" cy="6443663"/>
          </a:xfrm>
          <a:prstGeom prst="rect">
            <a:avLst/>
          </a:prstGeom>
          <a:ln w="12700">
            <a:miter lim="400000"/>
          </a:ln>
        </p:spPr>
      </p:pic>
      <p:pic>
        <p:nvPicPr>
          <p:cNvPr id="157" name="image.png" descr="image.png"/>
          <p:cNvPicPr>
            <a:picLocks noChangeAspect="1"/>
          </p:cNvPicPr>
          <p:nvPr/>
        </p:nvPicPr>
        <p:blipFill>
          <a:blip r:embed="rId4">
            <a:extLst/>
          </a:blip>
          <a:stretch>
            <a:fillRect/>
          </a:stretch>
        </p:blipFill>
        <p:spPr>
          <a:xfrm>
            <a:off x="6742112" y="2103437"/>
            <a:ext cx="4956176" cy="1328738"/>
          </a:xfrm>
          <a:prstGeom prst="rect">
            <a:avLst/>
          </a:prstGeom>
          <a:ln w="12700">
            <a:miter lim="400000"/>
          </a:ln>
        </p:spPr>
      </p:pic>
      <p:sp>
        <p:nvSpPr>
          <p:cNvPr id="158" name="About Us"/>
          <p:cNvSpPr txBox="1"/>
          <p:nvPr/>
        </p:nvSpPr>
        <p:spPr>
          <a:xfrm>
            <a:off x="7094219" y="1746250"/>
            <a:ext cx="1070611" cy="2565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100">
                <a:solidFill>
                  <a:srgbClr val="7B11FF"/>
                </a:solidFill>
                <a:latin typeface="Space Grotesk"/>
                <a:ea typeface="Space Grotesk"/>
                <a:cs typeface="Space Grotesk"/>
                <a:sym typeface="Space Grotesk"/>
              </a:defRPr>
            </a:lvl1pPr>
          </a:lstStyle>
          <a:p>
            <a:pPr/>
            <a:r>
              <a:t>About Us</a:t>
            </a:r>
          </a:p>
        </p:txBody>
      </p:sp>
      <p:pic>
        <p:nvPicPr>
          <p:cNvPr id="159" name="image.png" descr="image.png"/>
          <p:cNvPicPr>
            <a:picLocks noChangeAspect="1"/>
          </p:cNvPicPr>
          <p:nvPr/>
        </p:nvPicPr>
        <p:blipFill>
          <a:blip r:embed="rId5">
            <a:extLst/>
          </a:blip>
          <a:stretch>
            <a:fillRect/>
          </a:stretch>
        </p:blipFill>
        <p:spPr>
          <a:xfrm>
            <a:off x="6877050" y="1743075"/>
            <a:ext cx="53975" cy="366713"/>
          </a:xfrm>
          <a:prstGeom prst="rect">
            <a:avLst/>
          </a:prstGeom>
          <a:ln w="12700">
            <a:miter lim="400000"/>
          </a:ln>
        </p:spPr>
      </p:pic>
      <p:grpSp>
        <p:nvGrpSpPr>
          <p:cNvPr id="162" name="Group"/>
          <p:cNvGrpSpPr/>
          <p:nvPr/>
        </p:nvGrpSpPr>
        <p:grpSpPr>
          <a:xfrm>
            <a:off x="6865937" y="5108575"/>
            <a:ext cx="1525589" cy="368300"/>
            <a:chOff x="0" y="0"/>
            <a:chExt cx="1525587" cy="368300"/>
          </a:xfrm>
        </p:grpSpPr>
        <p:sp>
          <p:nvSpPr>
            <p:cNvPr id="160" name="Rounded Rectangle"/>
            <p:cNvSpPr/>
            <p:nvPr/>
          </p:nvSpPr>
          <p:spPr>
            <a:xfrm>
              <a:off x="-1" y="0"/>
              <a:ext cx="1525589" cy="368300"/>
            </a:xfrm>
            <a:prstGeom prst="roundRect">
              <a:avLst>
                <a:gd name="adj" fmla="val 50000"/>
              </a:avLst>
            </a:prstGeom>
            <a:gradFill flip="none" rotWithShape="1">
              <a:gsLst>
                <a:gs pos="0">
                  <a:srgbClr val="5496DF"/>
                </a:gs>
                <a:gs pos="50999">
                  <a:srgbClr val="9873D9"/>
                </a:gs>
                <a:gs pos="88000">
                  <a:srgbClr val="E14DD2"/>
                </a:gs>
                <a:gs pos="100000">
                  <a:srgbClr val="E14DD2"/>
                </a:gs>
              </a:gsLst>
              <a:lin ang="0" scaled="0"/>
            </a:gra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61" name="Discover More"/>
            <p:cNvSpPr txBox="1"/>
            <p:nvPr/>
          </p:nvSpPr>
          <p:spPr>
            <a:xfrm>
              <a:off x="301414" y="61383"/>
              <a:ext cx="922758" cy="243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gn="ctr">
                <a:defRPr sz="1000">
                  <a:solidFill>
                    <a:srgbClr val="05082F"/>
                  </a:solidFill>
                  <a:latin typeface="Space Grotesk SemiBold"/>
                  <a:ea typeface="Space Grotesk SemiBold"/>
                  <a:cs typeface="Space Grotesk SemiBold"/>
                  <a:sym typeface="Space Grotesk SemiBold"/>
                </a:defRPr>
              </a:lvl1pPr>
            </a:lstStyle>
            <a:p>
              <a:pPr/>
              <a:r>
                <a:t>Discover More</a:t>
              </a:r>
            </a:p>
          </p:txBody>
        </p:sp>
      </p:grpSp>
      <p:grpSp>
        <p:nvGrpSpPr>
          <p:cNvPr id="165" name="Group"/>
          <p:cNvGrpSpPr/>
          <p:nvPr/>
        </p:nvGrpSpPr>
        <p:grpSpPr>
          <a:xfrm>
            <a:off x="1943100" y="1624012"/>
            <a:ext cx="733425" cy="733426"/>
            <a:chOff x="0" y="0"/>
            <a:chExt cx="733425" cy="733425"/>
          </a:xfrm>
        </p:grpSpPr>
        <p:sp>
          <p:nvSpPr>
            <p:cNvPr id="163" name="Rounded Rectangle"/>
            <p:cNvSpPr/>
            <p:nvPr/>
          </p:nvSpPr>
          <p:spPr>
            <a:xfrm>
              <a:off x="0" y="0"/>
              <a:ext cx="733425" cy="733425"/>
            </a:xfrm>
            <a:prstGeom prst="roundRect">
              <a:avLst>
                <a:gd name="adj" fmla="val 16667"/>
              </a:avLst>
            </a:prstGeom>
            <a:gradFill flip="none" rotWithShape="1">
              <a:gsLst>
                <a:gs pos="0">
                  <a:srgbClr val="E970F5"/>
                </a:gs>
                <a:gs pos="100000">
                  <a:srgbClr val="568FE1"/>
                </a:gs>
              </a:gsLst>
              <a:lin ang="18900000" scaled="0"/>
            </a:gradFill>
            <a:ln w="60325" cap="flat">
              <a:solidFill>
                <a:srgbClr val="05082F"/>
              </a:solidFill>
              <a:prstDash val="solid"/>
              <a:miter lim="800000"/>
            </a:ln>
            <a:effectLst>
              <a:outerShdw sx="100000" sy="100000" kx="0" ky="0" algn="b" rotWithShape="0" blurRad="508000" dist="0" dir="0">
                <a:srgbClr val="193FFF">
                  <a:alpha val="39999"/>
                </a:srgbClr>
              </a:outerShdw>
            </a:effectLst>
          </p:spPr>
          <p:txBody>
            <a:bodyPr wrap="square" lIns="45719" tIns="45719" rIns="45719" bIns="45719" numCol="1" anchor="ctr">
              <a:noAutofit/>
            </a:bodyPr>
            <a:lstStyle/>
            <a:p>
              <a:pPr algn="ctr">
                <a:defRPr>
                  <a:solidFill>
                    <a:srgbClr val="FFFFFF"/>
                  </a:solidFill>
                </a:defRPr>
              </a:pPr>
            </a:p>
          </p:txBody>
        </p:sp>
        <p:pic>
          <p:nvPicPr>
            <p:cNvPr id="164" name="Bitcoin" descr="Bitcoin"/>
            <p:cNvPicPr>
              <a:picLocks noChangeAspect="1"/>
            </p:cNvPicPr>
            <p:nvPr/>
          </p:nvPicPr>
          <p:blipFill>
            <a:blip r:embed="rId6">
              <a:extLst/>
            </a:blip>
            <a:stretch>
              <a:fillRect/>
            </a:stretch>
          </p:blipFill>
          <p:spPr>
            <a:xfrm>
              <a:off x="129260" y="121723"/>
              <a:ext cx="482700" cy="482699"/>
            </a:xfrm>
            <a:prstGeom prst="rect">
              <a:avLst/>
            </a:prstGeom>
            <a:ln w="12700" cap="flat">
              <a:noFill/>
              <a:miter lim="400000"/>
            </a:ln>
            <a:effectLst/>
          </p:spPr>
        </p:pic>
      </p:grpSp>
      <p:pic>
        <p:nvPicPr>
          <p:cNvPr id="166" name="image.png" descr="image.png"/>
          <p:cNvPicPr>
            <a:picLocks noChangeAspect="1"/>
          </p:cNvPicPr>
          <p:nvPr/>
        </p:nvPicPr>
        <p:blipFill>
          <a:blip r:embed="rId7">
            <a:extLst/>
          </a:blip>
          <a:stretch>
            <a:fillRect/>
          </a:stretch>
        </p:blipFill>
        <p:spPr>
          <a:xfrm>
            <a:off x="8997950" y="285750"/>
            <a:ext cx="2681288" cy="2847975"/>
          </a:xfrm>
          <a:prstGeom prst="rect">
            <a:avLst/>
          </a:prstGeom>
          <a:ln w="12700">
            <a:miter lim="400000"/>
          </a:ln>
        </p:spPr>
      </p:pic>
      <p:pic>
        <p:nvPicPr>
          <p:cNvPr id="167" name="minidane_tokenomics_slide_1920x1080.png" descr="minidane_tokenomics_slide_1920x1080.png"/>
          <p:cNvPicPr>
            <a:picLocks noChangeAspect="1"/>
          </p:cNvPicPr>
          <p:nvPr/>
        </p:nvPicPr>
        <p:blipFill>
          <a:blip r:embed="rId8">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9" name="minidane_ecosystem_slide_1920x1080.png" descr="minidane_ecosystem_slide_1920x1080.pn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1" name="minidane_roadmap_slide_1920x1080.png" descr="minidane_roadmap_slide_1920x1080.pn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3" name="minidane_market_slide_1920x1080.png" descr="minidane_market_slide_1920x1080.pn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5" name="image.png" descr="image.png"/>
          <p:cNvPicPr>
            <a:picLocks noChangeAspect="1"/>
          </p:cNvPicPr>
          <p:nvPr/>
        </p:nvPicPr>
        <p:blipFill>
          <a:blip r:embed="rId2">
            <a:extLst/>
          </a:blip>
          <a:stretch>
            <a:fillRect/>
          </a:stretch>
        </p:blipFill>
        <p:spPr>
          <a:xfrm>
            <a:off x="11522075" y="139700"/>
            <a:ext cx="560388" cy="261938"/>
          </a:xfrm>
          <a:prstGeom prst="rect">
            <a:avLst/>
          </a:prstGeom>
          <a:ln w="12700">
            <a:miter lim="400000"/>
          </a:ln>
        </p:spPr>
      </p:pic>
      <p:pic>
        <p:nvPicPr>
          <p:cNvPr id="176" name="minidane_platform_slide_1920x1080.png" descr="minidane_platform_slide_1920x1080.pn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8" name="image.png" descr="image.png"/>
          <p:cNvPicPr>
            <a:picLocks noChangeAspect="1"/>
          </p:cNvPicPr>
          <p:nvPr/>
        </p:nvPicPr>
        <p:blipFill>
          <a:blip r:embed="rId2">
            <a:extLst/>
          </a:blip>
          <a:stretch>
            <a:fillRect/>
          </a:stretch>
        </p:blipFill>
        <p:spPr>
          <a:xfrm>
            <a:off x="11522075" y="139700"/>
            <a:ext cx="560388" cy="261938"/>
          </a:xfrm>
          <a:prstGeom prst="rect">
            <a:avLst/>
          </a:prstGeom>
          <a:ln w="12700">
            <a:miter lim="400000"/>
          </a:ln>
        </p:spPr>
      </p:pic>
      <p:pic>
        <p:nvPicPr>
          <p:cNvPr id="179" name="minidane_growth_slide_fixed_1920x1080.png" descr="minidane_growth_slide_fixed_1920x1080.pn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Neue"/>
        <a:ea typeface="Helvetica Neue"/>
        <a:cs typeface="Helvetica Neue"/>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Neue"/>
        <a:ea typeface="Helvetica Neue"/>
        <a:cs typeface="Helvetica Neue"/>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